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3643652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1890847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106663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2270407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3609460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72AC1C08-DF46-447F-B53E-C9DAC553CE08}" type="datetimeFigureOut">
              <a:rPr lang="pt-PT" smtClean="0"/>
              <a:t>22-08-2016</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34904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72AC1C08-DF46-447F-B53E-C9DAC553CE08}" type="datetimeFigureOut">
              <a:rPr lang="pt-PT" smtClean="0"/>
              <a:t>22-08-2016</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1871790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72AC1C08-DF46-447F-B53E-C9DAC553CE08}" type="datetimeFigureOut">
              <a:rPr lang="pt-PT" smtClean="0"/>
              <a:t>22-08-2016</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1206253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72AC1C08-DF46-447F-B53E-C9DAC553CE08}" type="datetimeFigureOut">
              <a:rPr lang="pt-PT" smtClean="0"/>
              <a:t>22-08-2016</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2405104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72AC1C08-DF46-447F-B53E-C9DAC553CE08}" type="datetimeFigureOut">
              <a:rPr lang="pt-PT" smtClean="0"/>
              <a:t>22-08-2016</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3176238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72AC1C08-DF46-447F-B53E-C9DAC553CE08}" type="datetimeFigureOut">
              <a:rPr lang="pt-PT" smtClean="0"/>
              <a:t>22-08-2016</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3AD3829E-BCDA-4E10-9A01-5BBBB3AE61EB}" type="slidenum">
              <a:rPr lang="pt-PT" smtClean="0"/>
              <a:t>‹nº›</a:t>
            </a:fld>
            <a:endParaRPr lang="pt-PT"/>
          </a:p>
        </p:txBody>
      </p:sp>
    </p:spTree>
    <p:extLst>
      <p:ext uri="{BB962C8B-B14F-4D97-AF65-F5344CB8AC3E}">
        <p14:creationId xmlns:p14="http://schemas.microsoft.com/office/powerpoint/2010/main" val="1266950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AC1C08-DF46-447F-B53E-C9DAC553CE08}" type="datetimeFigureOut">
              <a:rPr lang="pt-PT" smtClean="0"/>
              <a:t>22-08-2016</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D3829E-BCDA-4E10-9A01-5BBBB3AE61EB}" type="slidenum">
              <a:rPr lang="pt-PT" smtClean="0"/>
              <a:t>‹nº›</a:t>
            </a:fld>
            <a:endParaRPr lang="pt-PT"/>
          </a:p>
        </p:txBody>
      </p:sp>
    </p:spTree>
    <p:extLst>
      <p:ext uri="{BB962C8B-B14F-4D97-AF65-F5344CB8AC3E}">
        <p14:creationId xmlns:p14="http://schemas.microsoft.com/office/powerpoint/2010/main" val="453956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PT" dirty="0" smtClean="0"/>
              <a:t>Movimentos Migratórios</a:t>
            </a:r>
            <a:endParaRPr lang="pt-PT"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6100" y="3717032"/>
            <a:ext cx="2971800" cy="2695575"/>
          </a:xfrm>
          <a:prstGeom prst="rect">
            <a:avLst/>
          </a:prstGeom>
        </p:spPr>
      </p:pic>
    </p:spTree>
    <p:extLst>
      <p:ext uri="{BB962C8B-B14F-4D97-AF65-F5344CB8AC3E}">
        <p14:creationId xmlns:p14="http://schemas.microsoft.com/office/powerpoint/2010/main" val="4282098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620688"/>
            <a:ext cx="8006371" cy="4810695"/>
          </a:xfrm>
        </p:spPr>
      </p:pic>
    </p:spTree>
    <p:extLst>
      <p:ext uri="{BB962C8B-B14F-4D97-AF65-F5344CB8AC3E}">
        <p14:creationId xmlns:p14="http://schemas.microsoft.com/office/powerpoint/2010/main" val="15550257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PT" dirty="0" smtClean="0"/>
              <a:t>Os refugiados procuram paz e boas condições de vida</a:t>
            </a:r>
            <a:endParaRPr lang="pt-PT" dirty="0"/>
          </a:p>
        </p:txBody>
      </p:sp>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16000" y="1862931"/>
            <a:ext cx="7112000" cy="4000500"/>
          </a:xfrm>
        </p:spPr>
      </p:pic>
    </p:spTree>
    <p:extLst>
      <p:ext uri="{BB962C8B-B14F-4D97-AF65-F5344CB8AC3E}">
        <p14:creationId xmlns:p14="http://schemas.microsoft.com/office/powerpoint/2010/main" val="4147432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71600" y="908720"/>
            <a:ext cx="7429500" cy="3238500"/>
          </a:xfrm>
        </p:spPr>
      </p:pic>
    </p:spTree>
    <p:extLst>
      <p:ext uri="{BB962C8B-B14F-4D97-AF65-F5344CB8AC3E}">
        <p14:creationId xmlns:p14="http://schemas.microsoft.com/office/powerpoint/2010/main" val="2768638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07704" y="188640"/>
            <a:ext cx="5618968" cy="5865515"/>
          </a:xfrm>
        </p:spPr>
      </p:pic>
    </p:spTree>
    <p:extLst>
      <p:ext uri="{BB962C8B-B14F-4D97-AF65-F5344CB8AC3E}">
        <p14:creationId xmlns:p14="http://schemas.microsoft.com/office/powerpoint/2010/main" val="7401451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Problemas dos migrantes</a:t>
            </a:r>
            <a:endParaRPr lang="pt-PT" dirty="0"/>
          </a:p>
        </p:txBody>
      </p:sp>
      <p:sp>
        <p:nvSpPr>
          <p:cNvPr id="3" name="Marcador de Posição de Conteúdo 2"/>
          <p:cNvSpPr>
            <a:spLocks noGrp="1"/>
          </p:cNvSpPr>
          <p:nvPr>
            <p:ph idx="1"/>
          </p:nvPr>
        </p:nvSpPr>
        <p:spPr/>
        <p:txBody>
          <a:bodyPr/>
          <a:lstStyle/>
          <a:p>
            <a:r>
              <a:rPr lang="pt-PT" dirty="0" smtClean="0"/>
              <a:t>Os principais problemas com que os migrantes se deparam são a aprendizagem da língua do país que os recebe, a necessidade de trabalho, muitas vezes a xenofobia, a integração numa cultura e sociedade muito diferentes. </a:t>
            </a:r>
            <a:endParaRPr lang="pt-PT" dirty="0"/>
          </a:p>
        </p:txBody>
      </p:sp>
    </p:spTree>
    <p:extLst>
      <p:ext uri="{BB962C8B-B14F-4D97-AF65-F5344CB8AC3E}">
        <p14:creationId xmlns:p14="http://schemas.microsoft.com/office/powerpoint/2010/main" val="23865801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arcador de Posição de Conteúdo 6"/>
          <p:cNvSpPr>
            <a:spLocks noGrp="1"/>
          </p:cNvSpPr>
          <p:nvPr>
            <p:ph idx="1"/>
          </p:nvPr>
        </p:nvSpPr>
        <p:spPr/>
        <p:txBody>
          <a:bodyPr/>
          <a:lstStyle/>
          <a:p>
            <a:r>
              <a:rPr lang="pt-PT" dirty="0" smtClean="0"/>
              <a:t>Trabalho realizado pelo grupo do 6º 1 no âmbito do Clube Europeu (Inês, Ana</a:t>
            </a:r>
            <a:r>
              <a:rPr lang="pt-PT" smtClean="0"/>
              <a:t>, Bruna)</a:t>
            </a:r>
            <a:endParaRPr lang="pt-PT" dirty="0"/>
          </a:p>
        </p:txBody>
      </p:sp>
    </p:spTree>
    <p:extLst>
      <p:ext uri="{BB962C8B-B14F-4D97-AF65-F5344CB8AC3E}">
        <p14:creationId xmlns:p14="http://schemas.microsoft.com/office/powerpoint/2010/main" val="927400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O que são as migrações?</a:t>
            </a:r>
            <a:endParaRPr lang="pt-PT" dirty="0"/>
          </a:p>
        </p:txBody>
      </p:sp>
      <p:sp>
        <p:nvSpPr>
          <p:cNvPr id="3" name="Marcador de Posição de Conteúdo 2"/>
          <p:cNvSpPr>
            <a:spLocks noGrp="1"/>
          </p:cNvSpPr>
          <p:nvPr>
            <p:ph idx="1"/>
          </p:nvPr>
        </p:nvSpPr>
        <p:spPr/>
        <p:txBody>
          <a:bodyPr/>
          <a:lstStyle/>
          <a:p>
            <a:r>
              <a:rPr lang="pt-PT" dirty="0" smtClean="0"/>
              <a:t>Migrações são movimentos de pessoas de um determinado local para outro.</a:t>
            </a:r>
          </a:p>
          <a:p>
            <a:r>
              <a:rPr lang="pt-PT" dirty="0" smtClean="0"/>
              <a:t>Em geral as razões que levam às migrações são várias como as más condições de vida, a guerra, razões religiosas, etc.</a:t>
            </a:r>
            <a:endParaRPr lang="pt-PT" dirty="0"/>
          </a:p>
        </p:txBody>
      </p:sp>
    </p:spTree>
    <p:extLst>
      <p:ext uri="{BB962C8B-B14F-4D97-AF65-F5344CB8AC3E}">
        <p14:creationId xmlns:p14="http://schemas.microsoft.com/office/powerpoint/2010/main" val="3934520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544" y="476672"/>
            <a:ext cx="7332971" cy="5505475"/>
          </a:xfrm>
        </p:spPr>
      </p:pic>
    </p:spTree>
    <p:extLst>
      <p:ext uri="{BB962C8B-B14F-4D97-AF65-F5344CB8AC3E}">
        <p14:creationId xmlns:p14="http://schemas.microsoft.com/office/powerpoint/2010/main" val="4098352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5576" y="332656"/>
            <a:ext cx="7532654" cy="5649491"/>
          </a:xfrm>
        </p:spPr>
      </p:pic>
    </p:spTree>
    <p:extLst>
      <p:ext uri="{BB962C8B-B14F-4D97-AF65-F5344CB8AC3E}">
        <p14:creationId xmlns:p14="http://schemas.microsoft.com/office/powerpoint/2010/main" val="31886049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Causas das migrações</a:t>
            </a:r>
            <a:endParaRPr lang="pt-PT" dirty="0"/>
          </a:p>
        </p:txBody>
      </p:sp>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54691" y="1600200"/>
            <a:ext cx="6034617" cy="4525963"/>
          </a:xfrm>
        </p:spPr>
      </p:pic>
    </p:spTree>
    <p:extLst>
      <p:ext uri="{BB962C8B-B14F-4D97-AF65-F5344CB8AC3E}">
        <p14:creationId xmlns:p14="http://schemas.microsoft.com/office/powerpoint/2010/main" val="1052595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Migrações legais e ilegais</a:t>
            </a:r>
            <a:endParaRPr lang="pt-PT" dirty="0"/>
          </a:p>
        </p:txBody>
      </p:sp>
      <p:sp>
        <p:nvSpPr>
          <p:cNvPr id="3" name="Marcador de Posição de Conteúdo 2"/>
          <p:cNvSpPr>
            <a:spLocks noGrp="1"/>
          </p:cNvSpPr>
          <p:nvPr>
            <p:ph idx="1"/>
          </p:nvPr>
        </p:nvSpPr>
        <p:spPr/>
        <p:txBody>
          <a:bodyPr>
            <a:normAutofit lnSpcReduction="10000"/>
          </a:bodyPr>
          <a:lstStyle/>
          <a:p>
            <a:r>
              <a:rPr lang="pt-PT" dirty="0" smtClean="0"/>
              <a:t>Migrações legais são aquelas em que os migrantes têm autorização a entrar num país</a:t>
            </a:r>
          </a:p>
          <a:p>
            <a:r>
              <a:rPr lang="pt-PT" dirty="0" smtClean="0"/>
              <a:t>Migrações ilegais são aquelas em que os migrantes tentam de todas as formas entrar noutro país sem autorização do Estado desse país. Os refugiados estavam nesta situação, embora lhes fosse dada autorização por alguns Estados para permanecerem nesses países.</a:t>
            </a:r>
            <a:endParaRPr lang="pt-PT" dirty="0"/>
          </a:p>
        </p:txBody>
      </p:sp>
    </p:spTree>
    <p:extLst>
      <p:ext uri="{BB962C8B-B14F-4D97-AF65-F5344CB8AC3E}">
        <p14:creationId xmlns:p14="http://schemas.microsoft.com/office/powerpoint/2010/main" val="15385543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Migrações ilegais</a:t>
            </a:r>
            <a:endParaRPr lang="pt-PT" dirty="0"/>
          </a:p>
        </p:txBody>
      </p:sp>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5736" y="2132856"/>
            <a:ext cx="4651201" cy="3304801"/>
          </a:xfrm>
        </p:spPr>
      </p:pic>
    </p:spTree>
    <p:extLst>
      <p:ext uri="{BB962C8B-B14F-4D97-AF65-F5344CB8AC3E}">
        <p14:creationId xmlns:p14="http://schemas.microsoft.com/office/powerpoint/2010/main" val="2435096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Migrações legais</a:t>
            </a:r>
            <a:endParaRPr lang="pt-PT" dirty="0"/>
          </a:p>
        </p:txBody>
      </p:sp>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23728" y="1700808"/>
            <a:ext cx="5058866" cy="3354248"/>
          </a:xfrm>
        </p:spPr>
      </p:pic>
    </p:spTree>
    <p:extLst>
      <p:ext uri="{BB962C8B-B14F-4D97-AF65-F5344CB8AC3E}">
        <p14:creationId xmlns:p14="http://schemas.microsoft.com/office/powerpoint/2010/main" val="319338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Posição de Conteú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740" y="332656"/>
            <a:ext cx="8860373" cy="5505475"/>
          </a:xfrm>
        </p:spPr>
      </p:pic>
    </p:spTree>
    <p:extLst>
      <p:ext uri="{BB962C8B-B14F-4D97-AF65-F5344CB8AC3E}">
        <p14:creationId xmlns:p14="http://schemas.microsoft.com/office/powerpoint/2010/main" val="1241146645"/>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182</Words>
  <Application>Microsoft Office PowerPoint</Application>
  <PresentationFormat>Apresentação no Ecrã (4:3)</PresentationFormat>
  <Paragraphs>14</Paragraphs>
  <Slides>15</Slides>
  <Notes>0</Notes>
  <HiddenSlides>0</HiddenSlides>
  <MMClips>0</MMClips>
  <ScaleCrop>false</ScaleCrop>
  <HeadingPairs>
    <vt:vector size="4" baseType="variant">
      <vt:variant>
        <vt:lpstr>Tema</vt:lpstr>
      </vt:variant>
      <vt:variant>
        <vt:i4>1</vt:i4>
      </vt:variant>
      <vt:variant>
        <vt:lpstr>Títulos dos diapositivos</vt:lpstr>
      </vt:variant>
      <vt:variant>
        <vt:i4>15</vt:i4>
      </vt:variant>
    </vt:vector>
  </HeadingPairs>
  <TitlesOfParts>
    <vt:vector size="16" baseType="lpstr">
      <vt:lpstr>Tema do Office</vt:lpstr>
      <vt:lpstr>Movimentos Migratórios</vt:lpstr>
      <vt:lpstr>O que são as migrações?</vt:lpstr>
      <vt:lpstr>Apresentação do PowerPoint</vt:lpstr>
      <vt:lpstr>Apresentação do PowerPoint</vt:lpstr>
      <vt:lpstr>Causas das migrações</vt:lpstr>
      <vt:lpstr>Migrações legais e ilegais</vt:lpstr>
      <vt:lpstr>Migrações ilegais</vt:lpstr>
      <vt:lpstr>Migrações legais</vt:lpstr>
      <vt:lpstr>Apresentação do PowerPoint</vt:lpstr>
      <vt:lpstr>Apresentação do PowerPoint</vt:lpstr>
      <vt:lpstr>Os refugiados procuram paz e boas condições de vida</vt:lpstr>
      <vt:lpstr>Apresentação do PowerPoint</vt:lpstr>
      <vt:lpstr>Apresentação do PowerPoint</vt:lpstr>
      <vt:lpstr>Problemas dos migrantes</vt:lpstr>
      <vt:lpstr>Apresentação do PowerPoint</vt:lpstr>
    </vt:vector>
  </TitlesOfParts>
  <Company>Min. da Educação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Movimentos Migratórios</dc:title>
  <dc:creator>Min. da Educação</dc:creator>
  <cp:lastModifiedBy>Min. da Educação</cp:lastModifiedBy>
  <cp:revision>5</cp:revision>
  <dcterms:created xsi:type="dcterms:W3CDTF">2016-08-22T14:33:57Z</dcterms:created>
  <dcterms:modified xsi:type="dcterms:W3CDTF">2016-08-22T15:10:05Z</dcterms:modified>
</cp:coreProperties>
</file>